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3386F-7E37-E525-793F-E05870C92F41}" v="18" dt="2019-12-12T21:25:04.923"/>
    <p1510:client id="{9B13DDFD-C9DB-07F2-FB7B-CAFC60F7723C}" v="4" dt="2019-12-17T21:57:22.373"/>
    <p1510:client id="{F183EF76-9A4B-47A9-F523-AAF8DF0CE0F3}" v="65" dt="2019-12-04T22:03:45.951"/>
    <p1510:client id="{FABA8B24-3C03-612B-5385-A0EB289E1F00}" v="962" dt="2019-11-30T03:03:54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6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55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810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0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88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5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68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6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1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2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5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5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7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63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holding a flower&#10;&#10;Description generated with high confidence">
            <a:extLst>
              <a:ext uri="{FF2B5EF4-FFF2-40B4-BE49-F238E27FC236}">
                <a16:creationId xmlns:a16="http://schemas.microsoft.com/office/drawing/2014/main" id="{208EFD50-27EE-4F19-B71C-6652257FC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2250" b="1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fr-CA" dirty="0" err="1" smtClean="0">
                <a:solidFill>
                  <a:schemeClr val="tx1"/>
                </a:solidFill>
              </a:rPr>
              <a:t>Interior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>
                <a:solidFill>
                  <a:schemeClr val="tx1"/>
                </a:solidFill>
              </a:rPr>
              <a:t>vs </a:t>
            </a:r>
            <a:r>
              <a:rPr lang="fr-CA" dirty="0" err="1" smtClean="0">
                <a:solidFill>
                  <a:schemeClr val="tx1"/>
                </a:solidFill>
              </a:rPr>
              <a:t>exterior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AE58E0A-B0BF-4886-9816-C78679E77B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7A6D64-328C-4142-B6C9-8BA25354FD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0DF904-6312-44B6-99A8-7871C61E3E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8907313-A514-4D58-A0C0-C2F3F95ABA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3481F12-9587-46ED-93CE-846F5108E6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03CBD-6BFF-43F4-AFB4-EC1D4188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608" y="452718"/>
            <a:ext cx="4765226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 smtClean="0"/>
              <a:t>Your assignment</a:t>
            </a:r>
            <a:endParaRPr lang="en-US" sz="4200" dirty="0"/>
          </a:p>
        </p:txBody>
      </p:sp>
      <p:pic>
        <p:nvPicPr>
          <p:cNvPr id="7" name="Picture 7" descr="A person taking a selfie&#10;&#10;Description generated with high confidence">
            <a:extLst>
              <a:ext uri="{FF2B5EF4-FFF2-40B4-BE49-F238E27FC236}">
                <a16:creationId xmlns:a16="http://schemas.microsoft.com/office/drawing/2014/main" id="{1229684C-0FE6-474D-AFBB-CB99520614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803" r="3" b="11214"/>
          <a:stretch/>
        </p:blipFill>
        <p:spPr>
          <a:xfrm>
            <a:off x="-1" y="10"/>
            <a:ext cx="4634681" cy="3428990"/>
          </a:xfrm>
          <a:prstGeom prst="rect">
            <a:avLst/>
          </a:prstGeom>
        </p:spPr>
      </p:pic>
      <p:pic>
        <p:nvPicPr>
          <p:cNvPr id="5" name="Picture 5" descr="A person looking at the camera&#10;&#10;Description generated with high confidence">
            <a:extLst>
              <a:ext uri="{FF2B5EF4-FFF2-40B4-BE49-F238E27FC236}">
                <a16:creationId xmlns:a16="http://schemas.microsoft.com/office/drawing/2014/main" id="{11DF0131-7D8E-4EE4-ADE2-3D906A879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t="7491" r="3" b="18535"/>
          <a:stretch/>
        </p:blipFill>
        <p:spPr>
          <a:xfrm>
            <a:off x="3222" y="3429001"/>
            <a:ext cx="4634681" cy="34285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0E0AC-E1A8-4F71-9A85-53DBFE5F6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5608" y="1276865"/>
            <a:ext cx="4764245" cy="52639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1800" dirty="0" smtClean="0"/>
              <a:t>You </a:t>
            </a:r>
            <a:r>
              <a:rPr lang="fr-CA" sz="1800" dirty="0" err="1" smtClean="0"/>
              <a:t>will</a:t>
            </a:r>
            <a:r>
              <a:rPr lang="fr-CA" sz="1800" dirty="0" smtClean="0"/>
              <a:t> </a:t>
            </a:r>
            <a:r>
              <a:rPr lang="fr-CA" sz="1800" dirty="0" err="1" smtClean="0"/>
              <a:t>create</a:t>
            </a:r>
            <a:r>
              <a:rPr lang="fr-CA" sz="1800" dirty="0" smtClean="0"/>
              <a:t> a </a:t>
            </a:r>
            <a:r>
              <a:rPr lang="fr-CA" sz="1800" dirty="0" err="1" smtClean="0"/>
              <a:t>surrealist</a:t>
            </a:r>
            <a:r>
              <a:rPr lang="fr-CA" sz="1800" dirty="0" smtClean="0"/>
              <a:t> portrait </a:t>
            </a:r>
            <a:r>
              <a:rPr lang="fr-CA" sz="1800" dirty="0" err="1" smtClean="0"/>
              <a:t>based</a:t>
            </a:r>
            <a:r>
              <a:rPr lang="fr-CA" sz="1800" dirty="0" smtClean="0"/>
              <a:t> on the </a:t>
            </a:r>
            <a:r>
              <a:rPr lang="fr-CA" sz="1800" dirty="0" err="1" smtClean="0"/>
              <a:t>theme</a:t>
            </a:r>
            <a:r>
              <a:rPr lang="fr-CA" sz="1800" dirty="0" smtClean="0"/>
              <a:t> of </a:t>
            </a:r>
            <a:r>
              <a:rPr lang="fr-CA" sz="1800" dirty="0" err="1" smtClean="0"/>
              <a:t>our</a:t>
            </a:r>
            <a:r>
              <a:rPr lang="fr-CA" sz="1800" dirty="0" smtClean="0"/>
              <a:t> </a:t>
            </a:r>
            <a:r>
              <a:rPr lang="fr-CA" sz="1800" dirty="0" err="1" smtClean="0"/>
              <a:t>exterior</a:t>
            </a:r>
            <a:r>
              <a:rPr lang="fr-CA" sz="1800" dirty="0" smtClean="0"/>
              <a:t> selves versus </a:t>
            </a:r>
            <a:r>
              <a:rPr lang="fr-CA" sz="1800" dirty="0" err="1" smtClean="0"/>
              <a:t>our</a:t>
            </a:r>
            <a:r>
              <a:rPr lang="fr-CA" sz="1800" dirty="0" smtClean="0"/>
              <a:t> </a:t>
            </a:r>
            <a:r>
              <a:rPr lang="fr-CA" sz="1800" dirty="0" err="1" smtClean="0"/>
              <a:t>interior</a:t>
            </a:r>
            <a:r>
              <a:rPr lang="fr-CA" sz="1800" dirty="0" smtClean="0"/>
              <a:t> selves.</a:t>
            </a:r>
            <a:endParaRPr lang="fr-CA" sz="1800" dirty="0"/>
          </a:p>
          <a:p>
            <a:r>
              <a:rPr lang="fr-CA" sz="1800" dirty="0" smtClean="0"/>
              <a:t>This portrait </a:t>
            </a:r>
            <a:r>
              <a:rPr lang="fr-CA" sz="1800" dirty="0" err="1" smtClean="0"/>
              <a:t>is</a:t>
            </a:r>
            <a:r>
              <a:rPr lang="fr-CA" sz="1800" dirty="0" smtClean="0"/>
              <a:t> </a:t>
            </a:r>
            <a:r>
              <a:rPr lang="fr-CA" sz="1800" dirty="0" err="1" smtClean="0"/>
              <a:t>meant</a:t>
            </a:r>
            <a:r>
              <a:rPr lang="fr-CA" sz="1800" dirty="0" smtClean="0"/>
              <a:t> to </a:t>
            </a:r>
            <a:r>
              <a:rPr lang="fr-CA" sz="1800" dirty="0" err="1" smtClean="0"/>
              <a:t>be</a:t>
            </a:r>
            <a:r>
              <a:rPr lang="fr-CA" sz="1800" dirty="0" smtClean="0"/>
              <a:t> a </a:t>
            </a:r>
            <a:r>
              <a:rPr lang="fr-CA" sz="1800" dirty="0" err="1" smtClean="0"/>
              <a:t>surrealist</a:t>
            </a:r>
            <a:r>
              <a:rPr lang="fr-CA" sz="1800" dirty="0" smtClean="0"/>
              <a:t> </a:t>
            </a:r>
            <a:r>
              <a:rPr lang="fr-CA" sz="1800" dirty="0" err="1" smtClean="0"/>
              <a:t>interpretation</a:t>
            </a:r>
            <a:r>
              <a:rPr lang="fr-CA" sz="1800" dirty="0" smtClean="0"/>
              <a:t>, and </a:t>
            </a:r>
            <a:r>
              <a:rPr lang="fr-CA" sz="1800" dirty="0" err="1" smtClean="0"/>
              <a:t>therefore</a:t>
            </a:r>
            <a:r>
              <a:rPr lang="fr-CA" sz="1800" dirty="0" smtClean="0"/>
              <a:t> </a:t>
            </a:r>
            <a:r>
              <a:rPr lang="fr-CA" sz="1800" dirty="0" err="1" smtClean="0"/>
              <a:t>unrealistic</a:t>
            </a:r>
            <a:r>
              <a:rPr lang="fr-CA" sz="1800" dirty="0" smtClean="0"/>
              <a:t>.</a:t>
            </a:r>
          </a:p>
          <a:p>
            <a:r>
              <a:rPr lang="fr-CA" sz="1800" dirty="0" smtClean="0"/>
              <a:t>This </a:t>
            </a:r>
            <a:r>
              <a:rPr lang="fr-CA" sz="1800" dirty="0" err="1" smtClean="0"/>
              <a:t>assignment</a:t>
            </a:r>
            <a:r>
              <a:rPr lang="fr-CA" sz="1800" dirty="0" smtClean="0"/>
              <a:t> </a:t>
            </a:r>
            <a:r>
              <a:rPr lang="fr-CA" sz="1800" dirty="0" err="1" smtClean="0"/>
              <a:t>can</a:t>
            </a:r>
            <a:r>
              <a:rPr lang="fr-CA" sz="1800" dirty="0" smtClean="0"/>
              <a:t> </a:t>
            </a:r>
            <a:r>
              <a:rPr lang="fr-CA" sz="1800" dirty="0" err="1" smtClean="0"/>
              <a:t>be</a:t>
            </a:r>
            <a:r>
              <a:rPr lang="fr-CA" sz="1800" dirty="0" smtClean="0"/>
              <a:t> </a:t>
            </a:r>
            <a:r>
              <a:rPr lang="fr-CA" sz="1800" dirty="0" err="1" smtClean="0"/>
              <a:t>any</a:t>
            </a:r>
            <a:r>
              <a:rPr lang="fr-CA" sz="1800" dirty="0" smtClean="0"/>
              <a:t> medium of </a:t>
            </a:r>
            <a:r>
              <a:rPr lang="fr-CA" sz="1800" dirty="0" err="1" smtClean="0"/>
              <a:t>your</a:t>
            </a:r>
            <a:r>
              <a:rPr lang="fr-CA" sz="1800" dirty="0" smtClean="0"/>
              <a:t> </a:t>
            </a:r>
            <a:r>
              <a:rPr lang="fr-CA" sz="1800" dirty="0" err="1" smtClean="0"/>
              <a:t>choosing</a:t>
            </a:r>
            <a:r>
              <a:rPr lang="fr-CA" sz="1800" dirty="0" smtClean="0"/>
              <a:t> – </a:t>
            </a:r>
            <a:r>
              <a:rPr lang="fr-CA" sz="1800" dirty="0" err="1" smtClean="0"/>
              <a:t>including</a:t>
            </a:r>
            <a:r>
              <a:rPr lang="fr-CA" sz="1800" dirty="0" smtClean="0"/>
              <a:t> collage </a:t>
            </a:r>
            <a:r>
              <a:rPr lang="fr-CA" sz="1800" dirty="0" err="1" smtClean="0"/>
              <a:t>from</a:t>
            </a:r>
            <a:r>
              <a:rPr lang="fr-CA" sz="1800" dirty="0" smtClean="0"/>
              <a:t> magazines or internet images (must </a:t>
            </a:r>
            <a:r>
              <a:rPr lang="fr-CA" sz="1800" dirty="0" err="1" smtClean="0"/>
              <a:t>be</a:t>
            </a:r>
            <a:r>
              <a:rPr lang="fr-CA" sz="1800" dirty="0" smtClean="0"/>
              <a:t> high </a:t>
            </a:r>
            <a:r>
              <a:rPr lang="fr-CA" sz="1800" dirty="0" err="1" smtClean="0"/>
              <a:t>quality</a:t>
            </a:r>
            <a:r>
              <a:rPr lang="fr-CA" sz="1800" dirty="0" smtClean="0"/>
              <a:t>).</a:t>
            </a:r>
          </a:p>
          <a:p>
            <a:r>
              <a:rPr lang="fr-CA" sz="1800" dirty="0" smtClean="0"/>
              <a:t>This </a:t>
            </a:r>
            <a:r>
              <a:rPr lang="fr-CA" sz="1800" dirty="0" err="1" smtClean="0"/>
              <a:t>assignment</a:t>
            </a:r>
            <a:r>
              <a:rPr lang="fr-CA" sz="1800" dirty="0" smtClean="0"/>
              <a:t> </a:t>
            </a:r>
            <a:r>
              <a:rPr lang="fr-CA" sz="1800" dirty="0" err="1" smtClean="0"/>
              <a:t>should</a:t>
            </a:r>
            <a:r>
              <a:rPr lang="fr-CA" sz="1800" dirty="0" smtClean="0"/>
              <a:t> </a:t>
            </a:r>
            <a:r>
              <a:rPr lang="fr-CA" sz="1800" dirty="0" err="1" smtClean="0"/>
              <a:t>be</a:t>
            </a:r>
            <a:r>
              <a:rPr lang="fr-CA" sz="1800" dirty="0" smtClean="0"/>
              <a:t> a collage of images to </a:t>
            </a:r>
            <a:r>
              <a:rPr lang="fr-CA" sz="1800" dirty="0" err="1" smtClean="0"/>
              <a:t>represent</a:t>
            </a:r>
            <a:r>
              <a:rPr lang="fr-CA" sz="1800" dirty="0" smtClean="0"/>
              <a:t> the </a:t>
            </a:r>
            <a:r>
              <a:rPr lang="fr-CA" sz="1800" dirty="0" err="1" smtClean="0"/>
              <a:t>way</a:t>
            </a:r>
            <a:r>
              <a:rPr lang="fr-CA" sz="1800" dirty="0" smtClean="0"/>
              <a:t> </a:t>
            </a:r>
            <a:r>
              <a:rPr lang="fr-CA" sz="1800" dirty="0" err="1" smtClean="0"/>
              <a:t>our</a:t>
            </a:r>
            <a:r>
              <a:rPr lang="fr-CA" sz="1800" dirty="0" smtClean="0"/>
              <a:t> </a:t>
            </a:r>
            <a:r>
              <a:rPr lang="fr-CA" sz="1800" dirty="0" err="1" smtClean="0"/>
              <a:t>exterior</a:t>
            </a:r>
            <a:r>
              <a:rPr lang="fr-CA" sz="1800" dirty="0" smtClean="0"/>
              <a:t> selves </a:t>
            </a:r>
            <a:r>
              <a:rPr lang="fr-CA" sz="1800" dirty="0" err="1" smtClean="0"/>
              <a:t>often</a:t>
            </a:r>
            <a:r>
              <a:rPr lang="fr-CA" sz="1800" dirty="0" smtClean="0"/>
              <a:t> </a:t>
            </a:r>
            <a:r>
              <a:rPr lang="fr-CA" sz="1800" dirty="0" err="1" smtClean="0"/>
              <a:t>hide</a:t>
            </a:r>
            <a:r>
              <a:rPr lang="fr-CA" sz="1800" dirty="0" smtClean="0"/>
              <a:t> </a:t>
            </a:r>
            <a:r>
              <a:rPr lang="fr-CA" sz="1800" dirty="0" err="1" smtClean="0"/>
              <a:t>what</a:t>
            </a:r>
            <a:r>
              <a:rPr lang="fr-CA" sz="1800" dirty="0" smtClean="0"/>
              <a:t> </a:t>
            </a:r>
            <a:r>
              <a:rPr lang="fr-CA" sz="1800" dirty="0" err="1" smtClean="0"/>
              <a:t>we</a:t>
            </a:r>
            <a:r>
              <a:rPr lang="fr-CA" sz="1800" dirty="0" smtClean="0"/>
              <a:t> </a:t>
            </a:r>
            <a:r>
              <a:rPr lang="fr-CA" sz="1800" dirty="0" err="1" smtClean="0"/>
              <a:t>really</a:t>
            </a:r>
            <a:r>
              <a:rPr lang="fr-CA" sz="1800" dirty="0" smtClean="0"/>
              <a:t> </a:t>
            </a:r>
            <a:r>
              <a:rPr lang="fr-CA" sz="1800" dirty="0" err="1" smtClean="0"/>
              <a:t>feel</a:t>
            </a:r>
            <a:r>
              <a:rPr lang="fr-CA" sz="1800" dirty="0" smtClean="0"/>
              <a:t> </a:t>
            </a:r>
            <a:r>
              <a:rPr lang="fr-CA" sz="1800" dirty="0" err="1" smtClean="0"/>
              <a:t>underneath</a:t>
            </a:r>
            <a:r>
              <a:rPr lang="fr-CA" sz="1800" dirty="0" smtClean="0"/>
              <a:t>.</a:t>
            </a:r>
            <a:endParaRPr lang="fr-CA" sz="1800" dirty="0"/>
          </a:p>
          <a:p>
            <a:r>
              <a:rPr lang="fr-CA" sz="1800" dirty="0" smtClean="0"/>
              <a:t>This </a:t>
            </a:r>
            <a:r>
              <a:rPr lang="fr-CA" sz="1800" dirty="0" err="1" smtClean="0"/>
              <a:t>may</a:t>
            </a:r>
            <a:r>
              <a:rPr lang="fr-CA" sz="1800" dirty="0" smtClean="0"/>
              <a:t> </a:t>
            </a:r>
            <a:r>
              <a:rPr lang="fr-CA" sz="1800" dirty="0" err="1" smtClean="0"/>
              <a:t>be</a:t>
            </a:r>
            <a:r>
              <a:rPr lang="fr-CA" sz="1800" dirty="0" smtClean="0"/>
              <a:t> a self portrait, or </a:t>
            </a:r>
            <a:r>
              <a:rPr lang="fr-CA" sz="1800" dirty="0" err="1" smtClean="0"/>
              <a:t>you</a:t>
            </a:r>
            <a:r>
              <a:rPr lang="fr-CA" sz="1800" dirty="0" smtClean="0"/>
              <a:t> </a:t>
            </a:r>
            <a:r>
              <a:rPr lang="fr-CA" sz="1800" dirty="0" err="1" smtClean="0"/>
              <a:t>may</a:t>
            </a:r>
            <a:r>
              <a:rPr lang="fr-CA" sz="1800" dirty="0" smtClean="0"/>
              <a:t> use </a:t>
            </a:r>
            <a:r>
              <a:rPr lang="fr-CA" sz="1800" dirty="0" err="1" smtClean="0"/>
              <a:t>pictures</a:t>
            </a:r>
            <a:r>
              <a:rPr lang="fr-CA" sz="1800" dirty="0" smtClean="0"/>
              <a:t> of </a:t>
            </a:r>
            <a:r>
              <a:rPr lang="fr-CA" sz="1800" dirty="0" err="1" smtClean="0"/>
              <a:t>models</a:t>
            </a:r>
            <a:r>
              <a:rPr lang="fr-CA" sz="1800" dirty="0" smtClean="0"/>
              <a:t>/</a:t>
            </a:r>
            <a:r>
              <a:rPr lang="fr-CA" sz="1800" dirty="0" err="1" smtClean="0"/>
              <a:t>celebrities</a:t>
            </a:r>
            <a:r>
              <a:rPr lang="fr-CA" sz="1800" dirty="0" smtClean="0"/>
              <a:t> </a:t>
            </a:r>
            <a:r>
              <a:rPr lang="fr-CA" sz="1800" dirty="0" err="1" smtClean="0"/>
              <a:t>instead</a:t>
            </a:r>
            <a:r>
              <a:rPr lang="fr-CA" sz="1800" dirty="0" smtClean="0"/>
              <a:t>.</a:t>
            </a:r>
            <a:endParaRPr lang="fr-CA" sz="1800" dirty="0" smtClean="0"/>
          </a:p>
          <a:p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30873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E58E0A-B0BF-4886-9816-C78679E77B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7A6D64-328C-4142-B6C9-8BA25354FD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5EAC709-009C-44D1-8DB3-C99E7EC78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0DF904-6312-44B6-99A8-7871C61E3E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907313-A514-4D58-A0C0-C2F3F95ABA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481F12-9587-46ED-93CE-846F5108E6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BAB4E-03F5-43D3-A456-60A4B957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 smtClean="0"/>
              <a:t>If you are choosing magazine images for your collage…</a:t>
            </a:r>
            <a:endParaRPr lang="en-US" b="1" dirty="0"/>
          </a:p>
        </p:txBody>
      </p:sp>
      <p:pic>
        <p:nvPicPr>
          <p:cNvPr id="5" name="Picture 5" descr="A person wearing a mask&#10;&#10;Description generated with very high confidence">
            <a:extLst>
              <a:ext uri="{FF2B5EF4-FFF2-40B4-BE49-F238E27FC236}">
                <a16:creationId xmlns:a16="http://schemas.microsoft.com/office/drawing/2014/main" id="{8D8F4D61-F424-4C3D-BCF0-E4F1A4832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20329" r="6390"/>
          <a:stretch/>
        </p:blipFill>
        <p:spPr>
          <a:xfrm>
            <a:off x="4613644" y="609368"/>
            <a:ext cx="340903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Picture 7" descr="A person wearing a costume&#10;&#10;Description generated with very high confidence">
            <a:extLst>
              <a:ext uri="{FF2B5EF4-FFF2-40B4-BE49-F238E27FC236}">
                <a16:creationId xmlns:a16="http://schemas.microsoft.com/office/drawing/2014/main" id="{2C68B858-6508-4502-A434-6C26B0E79BF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208" r="5288"/>
          <a:stretch/>
        </p:blipFill>
        <p:spPr>
          <a:xfrm>
            <a:off x="8135262" y="609601"/>
            <a:ext cx="340903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CF35013-678E-4AE5-9DAE-91F94B8C36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072C6-0671-4517-B16F-ACE059AB7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176" y="2484544"/>
            <a:ext cx="3329666" cy="3763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charset="2"/>
              <a:buChar char=""/>
            </a:pPr>
            <a:r>
              <a:rPr lang="fr-CA" sz="1800" dirty="0" err="1" smtClean="0"/>
              <a:t>Choose</a:t>
            </a:r>
            <a:r>
              <a:rPr lang="fr-CA" sz="1800" dirty="0" smtClean="0"/>
              <a:t> a photo to </a:t>
            </a:r>
            <a:r>
              <a:rPr lang="fr-CA" sz="1800" dirty="0" err="1" smtClean="0"/>
              <a:t>be</a:t>
            </a:r>
            <a:r>
              <a:rPr lang="fr-CA" sz="1800" dirty="0" smtClean="0"/>
              <a:t> </a:t>
            </a:r>
            <a:r>
              <a:rPr lang="fr-CA" sz="1800" dirty="0" err="1" smtClean="0"/>
              <a:t>your</a:t>
            </a:r>
            <a:r>
              <a:rPr lang="fr-CA" sz="1800" dirty="0" smtClean="0"/>
              <a:t> base (main) image – a model, </a:t>
            </a:r>
            <a:r>
              <a:rPr lang="fr-CA" sz="1800" dirty="0" err="1" smtClean="0"/>
              <a:t>celebrity</a:t>
            </a:r>
            <a:r>
              <a:rPr lang="fr-CA" sz="1800" dirty="0" smtClean="0"/>
              <a:t>, </a:t>
            </a:r>
            <a:r>
              <a:rPr lang="fr-CA" sz="1800" dirty="0" err="1" smtClean="0"/>
              <a:t>yourself</a:t>
            </a:r>
            <a:r>
              <a:rPr lang="fr-CA" sz="1800" dirty="0" smtClean="0"/>
              <a:t>, etc.</a:t>
            </a:r>
            <a:endParaRPr lang="fr-CA" sz="1800" dirty="0"/>
          </a:p>
          <a:p>
            <a:pPr>
              <a:buFont typeface="Wingdings 3" charset="2"/>
              <a:buChar char=""/>
            </a:pPr>
            <a:r>
              <a:rPr lang="fr-CA" sz="1800" dirty="0" err="1" smtClean="0"/>
              <a:t>Choose</a:t>
            </a:r>
            <a:r>
              <a:rPr lang="fr-CA" sz="1800" dirty="0" smtClean="0"/>
              <a:t> </a:t>
            </a:r>
            <a:r>
              <a:rPr lang="fr-CA" sz="1800" dirty="0" err="1" smtClean="0"/>
              <a:t>other</a:t>
            </a:r>
            <a:r>
              <a:rPr lang="fr-CA" sz="1800" dirty="0" smtClean="0"/>
              <a:t> images to </a:t>
            </a:r>
            <a:r>
              <a:rPr lang="fr-CA" sz="1800" dirty="0" err="1" smtClean="0"/>
              <a:t>cut</a:t>
            </a:r>
            <a:r>
              <a:rPr lang="fr-CA" sz="1800" dirty="0" smtClean="0"/>
              <a:t> and </a:t>
            </a:r>
            <a:r>
              <a:rPr lang="fr-CA" sz="1800" dirty="0" err="1" smtClean="0"/>
              <a:t>paste</a:t>
            </a:r>
            <a:r>
              <a:rPr lang="fr-CA" sz="1800" dirty="0" smtClean="0"/>
              <a:t> </a:t>
            </a:r>
            <a:r>
              <a:rPr lang="fr-CA" sz="1800" dirty="0" err="1" smtClean="0"/>
              <a:t>which</a:t>
            </a:r>
            <a:r>
              <a:rPr lang="fr-CA" sz="1800" dirty="0" smtClean="0"/>
              <a:t> </a:t>
            </a:r>
            <a:r>
              <a:rPr lang="fr-CA" sz="1800" dirty="0" err="1" smtClean="0"/>
              <a:t>will</a:t>
            </a:r>
            <a:r>
              <a:rPr lang="fr-CA" sz="1800" dirty="0" smtClean="0"/>
              <a:t> </a:t>
            </a:r>
            <a:r>
              <a:rPr lang="fr-CA" sz="1800" dirty="0" err="1" smtClean="0"/>
              <a:t>symbolize</a:t>
            </a:r>
            <a:r>
              <a:rPr lang="fr-CA" sz="1800" dirty="0" smtClean="0"/>
              <a:t> the </a:t>
            </a:r>
            <a:r>
              <a:rPr lang="fr-CA" sz="1800" dirty="0" err="1" smtClean="0"/>
              <a:t>inner</a:t>
            </a:r>
            <a:r>
              <a:rPr lang="fr-CA" sz="1800" dirty="0" smtClean="0"/>
              <a:t>-self</a:t>
            </a:r>
            <a:endParaRPr lang="fr-CA" sz="1800" dirty="0"/>
          </a:p>
          <a:p>
            <a:pPr>
              <a:buFont typeface="Wingdings 3" charset="2"/>
              <a:buChar char=""/>
            </a:pPr>
            <a:r>
              <a:rPr lang="fr-CA" sz="1800" dirty="0" err="1" smtClean="0"/>
              <a:t>These</a:t>
            </a:r>
            <a:r>
              <a:rPr lang="fr-CA" sz="1800" dirty="0" smtClean="0"/>
              <a:t> </a:t>
            </a:r>
            <a:r>
              <a:rPr lang="fr-CA" sz="1800" dirty="0" err="1" smtClean="0"/>
              <a:t>inner</a:t>
            </a:r>
            <a:r>
              <a:rPr lang="fr-CA" sz="1800" dirty="0" smtClean="0"/>
              <a:t>-self images </a:t>
            </a:r>
            <a:r>
              <a:rPr lang="fr-CA" sz="1800" dirty="0" err="1" smtClean="0"/>
              <a:t>should</a:t>
            </a:r>
            <a:r>
              <a:rPr lang="fr-CA" sz="1800" dirty="0" smtClean="0"/>
              <a:t> </a:t>
            </a:r>
            <a:r>
              <a:rPr lang="fr-CA" sz="1800" dirty="0" err="1" smtClean="0"/>
              <a:t>be</a:t>
            </a:r>
            <a:r>
              <a:rPr lang="fr-CA" sz="1800" dirty="0" smtClean="0"/>
              <a:t> </a:t>
            </a:r>
            <a:r>
              <a:rPr lang="fr-CA" sz="1800" dirty="0" err="1" smtClean="0"/>
              <a:t>unrealistic</a:t>
            </a:r>
            <a:r>
              <a:rPr lang="fr-CA" sz="1800" dirty="0" smtClean="0"/>
              <a:t>, and the </a:t>
            </a:r>
            <a:r>
              <a:rPr lang="fr-CA" sz="1800" dirty="0" err="1" smtClean="0"/>
              <a:t>overall</a:t>
            </a:r>
            <a:r>
              <a:rPr lang="fr-CA" sz="1800" dirty="0" smtClean="0"/>
              <a:t> portrait </a:t>
            </a:r>
            <a:r>
              <a:rPr lang="fr-CA" sz="1800" dirty="0" err="1" smtClean="0"/>
              <a:t>should</a:t>
            </a:r>
            <a:r>
              <a:rPr lang="fr-CA" sz="1800" dirty="0"/>
              <a:t> </a:t>
            </a:r>
            <a:r>
              <a:rPr lang="fr-CA" sz="1800" dirty="0" err="1" smtClean="0"/>
              <a:t>feel</a:t>
            </a:r>
            <a:r>
              <a:rPr lang="fr-CA" sz="1800" dirty="0" smtClean="0"/>
              <a:t> </a:t>
            </a:r>
            <a:r>
              <a:rPr lang="fr-CA" sz="1800" dirty="0" err="1" smtClean="0"/>
              <a:t>like</a:t>
            </a:r>
            <a:r>
              <a:rPr lang="fr-CA" sz="1800" dirty="0" smtClean="0"/>
              <a:t> a </a:t>
            </a:r>
            <a:r>
              <a:rPr lang="fr-CA" sz="1800" dirty="0" err="1" smtClean="0"/>
              <a:t>surrealist</a:t>
            </a:r>
            <a:r>
              <a:rPr lang="fr-CA" sz="1800" dirty="0" smtClean="0"/>
              <a:t> </a:t>
            </a:r>
            <a:r>
              <a:rPr lang="fr-CA" sz="1800" dirty="0" err="1" smtClean="0"/>
              <a:t>piece</a:t>
            </a:r>
            <a:r>
              <a:rPr lang="fr-CA" sz="1800" dirty="0" smtClean="0"/>
              <a:t>.</a:t>
            </a:r>
            <a:endParaRPr lang="fr-CA" sz="1800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6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E58E0A-B0BF-4886-9816-C78679E77B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7A6D64-328C-4142-B6C9-8BA25354FD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5EAC709-009C-44D1-8DB3-C99E7EC78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0DF904-6312-44B6-99A8-7871C61E3E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907313-A514-4D58-A0C0-C2F3F95ABA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481F12-9587-46ED-93CE-846F5108E6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238DC-A2C4-429D-99B7-D699DA366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 smtClean="0"/>
              <a:t>Fragments</a:t>
            </a:r>
            <a:endParaRPr lang="en-US" sz="4200" dirty="0"/>
          </a:p>
        </p:txBody>
      </p:sp>
      <p:pic>
        <p:nvPicPr>
          <p:cNvPr id="7" name="Picture 7" descr="A close up of a flower&#10;&#10;Description generated with high confidence">
            <a:extLst>
              <a:ext uri="{FF2B5EF4-FFF2-40B4-BE49-F238E27FC236}">
                <a16:creationId xmlns:a16="http://schemas.microsoft.com/office/drawing/2014/main" id="{EF0E25EA-1789-4D9E-90DF-F7B1B6EEFF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371" r="22172"/>
          <a:stretch/>
        </p:blipFill>
        <p:spPr>
          <a:xfrm>
            <a:off x="4613644" y="609368"/>
            <a:ext cx="340903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5" descr="A close up of a mask&#10;&#10;Description generated with very high confidence">
            <a:extLst>
              <a:ext uri="{FF2B5EF4-FFF2-40B4-BE49-F238E27FC236}">
                <a16:creationId xmlns:a16="http://schemas.microsoft.com/office/drawing/2014/main" id="{75916EE5-4086-4FA6-BBD0-299DF50B7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20857" r="18687"/>
          <a:stretch/>
        </p:blipFill>
        <p:spPr>
          <a:xfrm>
            <a:off x="8135262" y="609601"/>
            <a:ext cx="340903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CF35013-678E-4AE5-9DAE-91F94B8C36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7DEDE-15E9-4174-B2DE-53981B5D5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176" y="1532238"/>
            <a:ext cx="3329666" cy="471616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charset="2"/>
              <a:buChar char=""/>
            </a:pPr>
            <a:r>
              <a:rPr lang="fr-CA" sz="1800" dirty="0" smtClean="0"/>
              <a:t>Do not </a:t>
            </a:r>
            <a:r>
              <a:rPr lang="fr-CA" sz="1800" dirty="0" err="1" smtClean="0"/>
              <a:t>incorporate</a:t>
            </a:r>
            <a:r>
              <a:rPr lang="fr-CA" sz="1800" dirty="0" smtClean="0"/>
              <a:t> all of the images </a:t>
            </a:r>
            <a:r>
              <a:rPr lang="fr-CA" sz="1800" i="1" dirty="0" smtClean="0"/>
              <a:t>in</a:t>
            </a:r>
            <a:r>
              <a:rPr lang="fr-CA" sz="1800" dirty="0" smtClean="0"/>
              <a:t> the face. </a:t>
            </a:r>
            <a:r>
              <a:rPr lang="fr-CA" sz="1800" dirty="0" err="1" smtClean="0"/>
              <a:t>Try</a:t>
            </a:r>
            <a:r>
              <a:rPr lang="fr-CA" sz="1800" dirty="0" smtClean="0"/>
              <a:t> </a:t>
            </a:r>
            <a:r>
              <a:rPr lang="fr-CA" sz="1800" dirty="0" err="1" smtClean="0"/>
              <a:t>arranging</a:t>
            </a:r>
            <a:r>
              <a:rPr lang="fr-CA" sz="1800" dirty="0" smtClean="0"/>
              <a:t> the images </a:t>
            </a:r>
            <a:r>
              <a:rPr lang="fr-CA" sz="1800" dirty="0" err="1" smtClean="0"/>
              <a:t>throughout</a:t>
            </a:r>
            <a:r>
              <a:rPr lang="fr-CA" sz="1800" dirty="0" smtClean="0"/>
              <a:t> the </a:t>
            </a:r>
            <a:r>
              <a:rPr lang="fr-CA" sz="1800" dirty="0" err="1" smtClean="0"/>
              <a:t>artwork</a:t>
            </a:r>
            <a:r>
              <a:rPr lang="fr-CA" sz="1800" dirty="0" smtClean="0"/>
              <a:t> to </a:t>
            </a:r>
            <a:r>
              <a:rPr lang="fr-CA" sz="1800" dirty="0" err="1" smtClean="0"/>
              <a:t>create</a:t>
            </a:r>
            <a:r>
              <a:rPr lang="fr-CA" sz="1800" dirty="0" smtClean="0"/>
              <a:t> an </a:t>
            </a:r>
            <a:r>
              <a:rPr lang="fr-CA" sz="1800" dirty="0" err="1" smtClean="0"/>
              <a:t>interesting</a:t>
            </a:r>
            <a:r>
              <a:rPr lang="fr-CA" sz="1800" dirty="0" smtClean="0"/>
              <a:t> composition.</a:t>
            </a:r>
            <a:endParaRPr lang="fr-CA" sz="1800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3" name="Picture 5" descr="A picture containing man, wearing, looking, phone&#10;&#10;Description generated with very high confidence">
            <a:extLst>
              <a:ext uri="{FF2B5EF4-FFF2-40B4-BE49-F238E27FC236}">
                <a16:creationId xmlns:a16="http://schemas.microsoft.com/office/drawing/2014/main" id="{9B7A2F01-4795-4543-BDB2-7F3800EB2B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34" y="3425283"/>
            <a:ext cx="3152078" cy="31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3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E58E0A-B0BF-4886-9816-C78679E77B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7A6D64-328C-4142-B6C9-8BA25354FD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5EAC709-009C-44D1-8DB3-C99E7EC78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0DF904-6312-44B6-99A8-7871C61E3E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907313-A514-4D58-A0C0-C2F3F95ABA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481F12-9587-46ED-93CE-846F5108E6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9E477-1518-465D-BD08-FC066E342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4200" dirty="0" err="1" smtClean="0"/>
              <a:t>Symbolism</a:t>
            </a:r>
            <a:endParaRPr lang="fr-CA" sz="4200" dirty="0"/>
          </a:p>
        </p:txBody>
      </p:sp>
      <p:pic>
        <p:nvPicPr>
          <p:cNvPr id="5" name="Picture 5" descr="A person wearing a hat&#10;&#10;Description generated with high confidence">
            <a:extLst>
              <a:ext uri="{FF2B5EF4-FFF2-40B4-BE49-F238E27FC236}">
                <a16:creationId xmlns:a16="http://schemas.microsoft.com/office/drawing/2014/main" id="{8CE91E13-8CD0-4B2B-8BF6-06759BE95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3064" r="17043"/>
          <a:stretch/>
        </p:blipFill>
        <p:spPr>
          <a:xfrm>
            <a:off x="4613644" y="609368"/>
            <a:ext cx="340903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Picture 7" descr="A person wearing a suit and tie talking on a cell phone&#10;&#10;Description generated with high confidence">
            <a:extLst>
              <a:ext uri="{FF2B5EF4-FFF2-40B4-BE49-F238E27FC236}">
                <a16:creationId xmlns:a16="http://schemas.microsoft.com/office/drawing/2014/main" id="{E5A1B9B8-C148-492D-A1E7-1E7F9E9CA3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302"/>
          <a:stretch/>
        </p:blipFill>
        <p:spPr>
          <a:xfrm>
            <a:off x="8135262" y="609601"/>
            <a:ext cx="340903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CF35013-678E-4AE5-9DAE-91F94B8C36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45C9A-A060-4750-BFAE-C24C9AF59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176" y="2484544"/>
            <a:ext cx="3329666" cy="3763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charset="2"/>
              <a:buChar char=""/>
            </a:pPr>
            <a:r>
              <a:rPr lang="fr-CA" sz="2000" dirty="0" err="1" smtClean="0"/>
              <a:t>Consider</a:t>
            </a:r>
            <a:r>
              <a:rPr lang="fr-CA" sz="2000" dirty="0" smtClean="0"/>
              <a:t> the images </a:t>
            </a:r>
            <a:r>
              <a:rPr lang="fr-CA" sz="2000" dirty="0" err="1" smtClean="0"/>
              <a:t>you</a:t>
            </a:r>
            <a:r>
              <a:rPr lang="fr-CA" sz="2000" dirty="0" smtClean="0"/>
              <a:t> use for the </a:t>
            </a:r>
            <a:r>
              <a:rPr lang="fr-CA" sz="2000" dirty="0" err="1" smtClean="0"/>
              <a:t>inner</a:t>
            </a:r>
            <a:r>
              <a:rPr lang="fr-CA" sz="2000" dirty="0" smtClean="0"/>
              <a:t>-self </a:t>
            </a:r>
          </a:p>
          <a:p>
            <a:pPr>
              <a:buFont typeface="Wingdings 3" charset="2"/>
              <a:buChar char=""/>
            </a:pPr>
            <a:r>
              <a:rPr lang="fr-CA" sz="2000" dirty="0" smtClean="0"/>
              <a:t>How </a:t>
            </a:r>
            <a:r>
              <a:rPr lang="fr-CA" sz="2000" dirty="0" err="1" smtClean="0"/>
              <a:t>can</a:t>
            </a:r>
            <a:r>
              <a:rPr lang="fr-CA" sz="2000" dirty="0" smtClean="0"/>
              <a:t> </a:t>
            </a:r>
            <a:r>
              <a:rPr lang="fr-CA" sz="2000" dirty="0" err="1" smtClean="0"/>
              <a:t>these</a:t>
            </a:r>
            <a:r>
              <a:rPr lang="fr-CA" sz="2000" dirty="0" smtClean="0"/>
              <a:t> images </a:t>
            </a:r>
            <a:r>
              <a:rPr lang="fr-CA" sz="2000" dirty="0" err="1" smtClean="0"/>
              <a:t>symbolize</a:t>
            </a:r>
            <a:r>
              <a:rPr lang="fr-CA" sz="2000" dirty="0" smtClean="0"/>
              <a:t> an </a:t>
            </a:r>
            <a:r>
              <a:rPr lang="fr-CA" sz="2000" dirty="0" err="1" smtClean="0"/>
              <a:t>emotional</a:t>
            </a:r>
            <a:r>
              <a:rPr lang="fr-CA" sz="2000" dirty="0" smtClean="0"/>
              <a:t> or mental state, </a:t>
            </a:r>
            <a:r>
              <a:rPr lang="fr-CA" sz="2000" dirty="0" err="1" smtClean="0"/>
              <a:t>personality</a:t>
            </a:r>
            <a:r>
              <a:rPr lang="fr-CA" sz="2000" dirty="0" smtClean="0"/>
              <a:t>, </a:t>
            </a:r>
            <a:r>
              <a:rPr lang="fr-CA" sz="2000" dirty="0" err="1" smtClean="0"/>
              <a:t>inner-thoughts</a:t>
            </a:r>
            <a:r>
              <a:rPr lang="fr-CA" sz="2000" dirty="0" smtClean="0"/>
              <a:t>, etc.?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406545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building, text, book, sitting&#10;&#10;Description generated with very high confidence">
            <a:extLst>
              <a:ext uri="{FF2B5EF4-FFF2-40B4-BE49-F238E27FC236}">
                <a16:creationId xmlns:a16="http://schemas.microsoft.com/office/drawing/2014/main" id="{1980D068-06FF-4BD5-9B44-D9FB2B66E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7" r="13011" b="-2"/>
          <a:stretch/>
        </p:blipFill>
        <p:spPr>
          <a:xfrm>
            <a:off x="321733" y="321732"/>
            <a:ext cx="3777025" cy="6214533"/>
          </a:xfrm>
          <a:prstGeom prst="rect">
            <a:avLst/>
          </a:prstGeom>
        </p:spPr>
      </p:pic>
      <p:pic>
        <p:nvPicPr>
          <p:cNvPr id="2" name="Picture 2" descr="A picture containing looking, brown, wearing, sitting&#10;&#10;Description generated with very high confidence">
            <a:extLst>
              <a:ext uri="{FF2B5EF4-FFF2-40B4-BE49-F238E27FC236}">
                <a16:creationId xmlns:a16="http://schemas.microsoft.com/office/drawing/2014/main" id="{7A6285B0-1863-4F25-B6FD-95F7F584F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9" r="7546" b="-2"/>
          <a:stretch/>
        </p:blipFill>
        <p:spPr>
          <a:xfrm>
            <a:off x="4184538" y="321732"/>
            <a:ext cx="3822924" cy="6214533"/>
          </a:xfrm>
          <a:prstGeom prst="rect">
            <a:avLst/>
          </a:prstGeom>
        </p:spPr>
      </p:pic>
      <p:pic>
        <p:nvPicPr>
          <p:cNvPr id="4" name="Picture 4" descr="A person wearing a costume&#10;&#10;Description generated with very high confidence">
            <a:extLst>
              <a:ext uri="{FF2B5EF4-FFF2-40B4-BE49-F238E27FC236}">
                <a16:creationId xmlns:a16="http://schemas.microsoft.com/office/drawing/2014/main" id="{E153BFBA-F16C-446C-AABC-1C179194FC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0" r="11541" b="-2"/>
          <a:stretch/>
        </p:blipFill>
        <p:spPr>
          <a:xfrm>
            <a:off x="8087672" y="321732"/>
            <a:ext cx="378259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tatue of a person&#10;&#10;Description generated with very high confidence">
            <a:extLst>
              <a:ext uri="{FF2B5EF4-FFF2-40B4-BE49-F238E27FC236}">
                <a16:creationId xmlns:a16="http://schemas.microsoft.com/office/drawing/2014/main" id="{A675BD08-9404-445B-8C3A-C141B8C8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2" y="638356"/>
            <a:ext cx="3692105" cy="5566913"/>
          </a:xfrm>
          <a:prstGeom prst="rect">
            <a:avLst/>
          </a:prstGeom>
        </p:spPr>
      </p:pic>
      <p:pic>
        <p:nvPicPr>
          <p:cNvPr id="4" name="Picture 4" descr="A person wearing a mask&#10;&#10;Description generated with very high confidence">
            <a:extLst>
              <a:ext uri="{FF2B5EF4-FFF2-40B4-BE49-F238E27FC236}">
                <a16:creationId xmlns:a16="http://schemas.microsoft.com/office/drawing/2014/main" id="{DABABCCC-1A53-4B3E-817E-DC66D12D3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137" y="906951"/>
            <a:ext cx="4166558" cy="5302892"/>
          </a:xfrm>
          <a:prstGeom prst="rect">
            <a:avLst/>
          </a:prstGeom>
        </p:spPr>
      </p:pic>
      <p:pic>
        <p:nvPicPr>
          <p:cNvPr id="6" name="Picture 6" descr="A picture containing looking, face, head, bird&#10;&#10;Description generated with very high confidence">
            <a:extLst>
              <a:ext uri="{FF2B5EF4-FFF2-40B4-BE49-F238E27FC236}">
                <a16:creationId xmlns:a16="http://schemas.microsoft.com/office/drawing/2014/main" id="{CAB12FA6-865B-49DF-BCC2-E9F16F3A4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702" y="1211295"/>
            <a:ext cx="4008406" cy="49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4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wearing sunglasses taking a selfie&#10;&#10;Description generated with high confidence">
            <a:extLst>
              <a:ext uri="{FF2B5EF4-FFF2-40B4-BE49-F238E27FC236}">
                <a16:creationId xmlns:a16="http://schemas.microsoft.com/office/drawing/2014/main" id="{1E60C7BF-F74D-4EDF-BF07-A722ED009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41" b="1"/>
          <a:stretch/>
        </p:blipFill>
        <p:spPr>
          <a:xfrm>
            <a:off x="321733" y="321732"/>
            <a:ext cx="3777025" cy="6214533"/>
          </a:xfrm>
          <a:prstGeom prst="rect">
            <a:avLst/>
          </a:prstGeom>
        </p:spPr>
      </p:pic>
      <p:pic>
        <p:nvPicPr>
          <p:cNvPr id="2" name="Picture 2" descr="A person wearing a hat&#10;&#10;Description generated with high confidence">
            <a:extLst>
              <a:ext uri="{FF2B5EF4-FFF2-40B4-BE49-F238E27FC236}">
                <a16:creationId xmlns:a16="http://schemas.microsoft.com/office/drawing/2014/main" id="{2EF5A90F-6717-4496-9288-73812815E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4" r="16606" b="1"/>
          <a:stretch/>
        </p:blipFill>
        <p:spPr>
          <a:xfrm>
            <a:off x="4184538" y="321732"/>
            <a:ext cx="3822924" cy="6214533"/>
          </a:xfrm>
          <a:prstGeom prst="rect">
            <a:avLst/>
          </a:prstGeom>
        </p:spPr>
      </p:pic>
      <p:pic>
        <p:nvPicPr>
          <p:cNvPr id="6" name="Picture 6" descr="A picture containing person, indoor, monitor, man&#10;&#10;Description generated with very high confidence">
            <a:extLst>
              <a:ext uri="{FF2B5EF4-FFF2-40B4-BE49-F238E27FC236}">
                <a16:creationId xmlns:a16="http://schemas.microsoft.com/office/drawing/2014/main" id="{AE02FA68-4CA3-44FE-9A06-BC40596A21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736"/>
          <a:stretch/>
        </p:blipFill>
        <p:spPr>
          <a:xfrm>
            <a:off x="8087672" y="321732"/>
            <a:ext cx="378259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4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AE58E0A-B0BF-4886-9816-C78679E77B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7A6D64-328C-4142-B6C9-8BA25354FD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0DF904-6312-44B6-99A8-7871C61E3E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8907313-A514-4D58-A0C0-C2F3F95ABA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3481F12-9587-46ED-93CE-846F5108E6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03CBD-6BFF-43F4-AFB4-EC1D4188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608" y="452718"/>
            <a:ext cx="4765226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 smtClean="0"/>
              <a:t>Your assignment</a:t>
            </a:r>
            <a:endParaRPr lang="en-US" sz="4200" dirty="0"/>
          </a:p>
        </p:txBody>
      </p:sp>
      <p:pic>
        <p:nvPicPr>
          <p:cNvPr id="7" name="Picture 7" descr="A person taking a selfie&#10;&#10;Description generated with high confidence">
            <a:extLst>
              <a:ext uri="{FF2B5EF4-FFF2-40B4-BE49-F238E27FC236}">
                <a16:creationId xmlns:a16="http://schemas.microsoft.com/office/drawing/2014/main" id="{1229684C-0FE6-474D-AFBB-CB99520614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803" r="3" b="11214"/>
          <a:stretch/>
        </p:blipFill>
        <p:spPr>
          <a:xfrm>
            <a:off x="-1" y="10"/>
            <a:ext cx="4634681" cy="3428990"/>
          </a:xfrm>
          <a:prstGeom prst="rect">
            <a:avLst/>
          </a:prstGeom>
        </p:spPr>
      </p:pic>
      <p:pic>
        <p:nvPicPr>
          <p:cNvPr id="5" name="Picture 5" descr="A person looking at the camera&#10;&#10;Description generated with high confidence">
            <a:extLst>
              <a:ext uri="{FF2B5EF4-FFF2-40B4-BE49-F238E27FC236}">
                <a16:creationId xmlns:a16="http://schemas.microsoft.com/office/drawing/2014/main" id="{11DF0131-7D8E-4EE4-ADE2-3D906A879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7491" r="3" b="18535"/>
          <a:stretch/>
        </p:blipFill>
        <p:spPr>
          <a:xfrm>
            <a:off x="3222" y="3429001"/>
            <a:ext cx="4634681" cy="34285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0E0AC-E1A8-4F71-9A85-53DBFE5F6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5608" y="1911178"/>
            <a:ext cx="4764245" cy="46296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2000" dirty="0" smtClean="0"/>
              <a:t>You </a:t>
            </a:r>
            <a:r>
              <a:rPr lang="fr-CA" sz="2000" dirty="0" err="1" smtClean="0"/>
              <a:t>will</a:t>
            </a:r>
            <a:r>
              <a:rPr lang="fr-CA" sz="2000" dirty="0" smtClean="0"/>
              <a:t> </a:t>
            </a:r>
            <a:r>
              <a:rPr lang="fr-CA" sz="2000" dirty="0" err="1" smtClean="0"/>
              <a:t>create</a:t>
            </a:r>
            <a:r>
              <a:rPr lang="fr-CA" sz="2000" dirty="0" smtClean="0"/>
              <a:t> a </a:t>
            </a:r>
            <a:r>
              <a:rPr lang="fr-CA" sz="2000" dirty="0" err="1" smtClean="0"/>
              <a:t>surrealist</a:t>
            </a:r>
            <a:r>
              <a:rPr lang="fr-CA" sz="2000" dirty="0" smtClean="0"/>
              <a:t> portrait </a:t>
            </a:r>
            <a:r>
              <a:rPr lang="fr-CA" sz="2000" dirty="0" err="1" smtClean="0"/>
              <a:t>based</a:t>
            </a:r>
            <a:r>
              <a:rPr lang="fr-CA" sz="2000" dirty="0" smtClean="0"/>
              <a:t> on the </a:t>
            </a:r>
            <a:r>
              <a:rPr lang="fr-CA" sz="2000" dirty="0" err="1" smtClean="0"/>
              <a:t>theme</a:t>
            </a:r>
            <a:r>
              <a:rPr lang="fr-CA" sz="2000" dirty="0" smtClean="0"/>
              <a:t> of </a:t>
            </a:r>
            <a:r>
              <a:rPr lang="fr-CA" sz="2000" dirty="0" err="1" smtClean="0"/>
              <a:t>our</a:t>
            </a:r>
            <a:r>
              <a:rPr lang="fr-CA" sz="2000" dirty="0" smtClean="0"/>
              <a:t> </a:t>
            </a:r>
            <a:r>
              <a:rPr lang="fr-CA" sz="2000" dirty="0" err="1" smtClean="0"/>
              <a:t>exterior</a:t>
            </a:r>
            <a:r>
              <a:rPr lang="fr-CA" sz="2000" dirty="0" smtClean="0"/>
              <a:t> selves versus </a:t>
            </a:r>
            <a:r>
              <a:rPr lang="fr-CA" sz="2000" dirty="0" err="1" smtClean="0"/>
              <a:t>our</a:t>
            </a:r>
            <a:r>
              <a:rPr lang="fr-CA" sz="2000" dirty="0" smtClean="0"/>
              <a:t> </a:t>
            </a:r>
            <a:r>
              <a:rPr lang="fr-CA" sz="2000" dirty="0" err="1" smtClean="0"/>
              <a:t>interior</a:t>
            </a:r>
            <a:r>
              <a:rPr lang="fr-CA" sz="2000" dirty="0" smtClean="0"/>
              <a:t> selves.</a:t>
            </a:r>
            <a:endParaRPr lang="fr-CA" sz="2000" dirty="0"/>
          </a:p>
          <a:p>
            <a:r>
              <a:rPr lang="fr-CA" sz="2000" dirty="0" smtClean="0"/>
              <a:t>This </a:t>
            </a:r>
            <a:r>
              <a:rPr lang="fr-CA" sz="2000" dirty="0" err="1" smtClean="0"/>
              <a:t>assignment</a:t>
            </a:r>
            <a:r>
              <a:rPr lang="fr-CA" sz="2000" dirty="0" smtClean="0"/>
              <a:t> </a:t>
            </a:r>
            <a:r>
              <a:rPr lang="fr-CA" sz="2000" dirty="0" err="1" smtClean="0"/>
              <a:t>can</a:t>
            </a:r>
            <a:r>
              <a:rPr lang="fr-CA" sz="2000" dirty="0" smtClean="0"/>
              <a:t> </a:t>
            </a:r>
            <a:r>
              <a:rPr lang="fr-CA" sz="2000" dirty="0" err="1" smtClean="0"/>
              <a:t>be</a:t>
            </a:r>
            <a:r>
              <a:rPr lang="fr-CA" sz="2000" dirty="0" smtClean="0"/>
              <a:t> </a:t>
            </a:r>
            <a:r>
              <a:rPr lang="fr-CA" sz="2000" dirty="0" err="1" smtClean="0"/>
              <a:t>any</a:t>
            </a:r>
            <a:r>
              <a:rPr lang="fr-CA" sz="2000" dirty="0" smtClean="0"/>
              <a:t> medium of </a:t>
            </a:r>
            <a:r>
              <a:rPr lang="fr-CA" sz="2000" dirty="0" err="1" smtClean="0"/>
              <a:t>your</a:t>
            </a:r>
            <a:r>
              <a:rPr lang="fr-CA" sz="2000" dirty="0" smtClean="0"/>
              <a:t> </a:t>
            </a:r>
            <a:r>
              <a:rPr lang="fr-CA" sz="2000" dirty="0" err="1" smtClean="0"/>
              <a:t>choosing</a:t>
            </a:r>
            <a:r>
              <a:rPr lang="fr-CA" sz="2000" dirty="0" smtClean="0"/>
              <a:t> – </a:t>
            </a:r>
            <a:r>
              <a:rPr lang="fr-CA" sz="2000" dirty="0" err="1" smtClean="0"/>
              <a:t>including</a:t>
            </a:r>
            <a:r>
              <a:rPr lang="fr-CA" sz="2000" dirty="0" smtClean="0"/>
              <a:t> collage </a:t>
            </a:r>
            <a:r>
              <a:rPr lang="fr-CA" sz="2000" dirty="0" err="1" smtClean="0"/>
              <a:t>from</a:t>
            </a:r>
            <a:r>
              <a:rPr lang="fr-CA" sz="2000" dirty="0" smtClean="0"/>
              <a:t> magazines or internet images (must </a:t>
            </a:r>
            <a:r>
              <a:rPr lang="fr-CA" sz="2000" dirty="0" err="1" smtClean="0"/>
              <a:t>be</a:t>
            </a:r>
            <a:r>
              <a:rPr lang="fr-CA" sz="2000" dirty="0" smtClean="0"/>
              <a:t> high </a:t>
            </a:r>
            <a:r>
              <a:rPr lang="fr-CA" sz="2000" dirty="0" err="1" smtClean="0"/>
              <a:t>quality</a:t>
            </a:r>
            <a:r>
              <a:rPr lang="fr-CA" sz="2000" dirty="0" smtClean="0"/>
              <a:t>).</a:t>
            </a:r>
          </a:p>
          <a:p>
            <a:endParaRPr lang="fr-CA" sz="2000" dirty="0" smtClean="0"/>
          </a:p>
          <a:p>
            <a:r>
              <a:rPr lang="fr-CA" sz="2000" dirty="0" smtClean="0"/>
              <a:t>This </a:t>
            </a:r>
            <a:r>
              <a:rPr lang="fr-CA" sz="2000" dirty="0" err="1" smtClean="0"/>
              <a:t>is</a:t>
            </a:r>
            <a:r>
              <a:rPr lang="fr-CA" sz="2000" dirty="0" smtClean="0"/>
              <a:t> </a:t>
            </a:r>
            <a:r>
              <a:rPr lang="fr-CA" sz="2000" dirty="0" err="1" smtClean="0"/>
              <a:t>your</a:t>
            </a:r>
            <a:r>
              <a:rPr lang="fr-CA" sz="2000" dirty="0" smtClean="0"/>
              <a:t> final </a:t>
            </a:r>
            <a:r>
              <a:rPr lang="fr-CA" sz="2000" dirty="0" err="1" smtClean="0"/>
              <a:t>assignment</a:t>
            </a:r>
            <a:r>
              <a:rPr lang="fr-CA" sz="2000" dirty="0" smtClean="0"/>
              <a:t> for Art 25! </a:t>
            </a:r>
          </a:p>
          <a:p>
            <a:r>
              <a:rPr lang="fr-CA" sz="2000" b="1" dirty="0" smtClean="0"/>
              <a:t>This </a:t>
            </a:r>
            <a:r>
              <a:rPr lang="fr-CA" sz="2000" b="1" dirty="0" err="1" smtClean="0"/>
              <a:t>assignment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is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worth</a:t>
            </a:r>
            <a:r>
              <a:rPr lang="fr-CA" sz="2000" b="1" dirty="0" smtClean="0"/>
              <a:t> 40 marks. 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500863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</TotalTime>
  <Words>272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Interior vs exterior </vt:lpstr>
      <vt:lpstr>Your assignment</vt:lpstr>
      <vt:lpstr>If you are choosing magazine images for your collage…</vt:lpstr>
      <vt:lpstr>Fragments</vt:lpstr>
      <vt:lpstr>Symbolism</vt:lpstr>
      <vt:lpstr>PowerPoint Presentation</vt:lpstr>
      <vt:lpstr>PowerPoint Presentation</vt:lpstr>
      <vt:lpstr>PowerPoint Presentation</vt:lpstr>
      <vt:lpstr>Your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Jennifer Walker</cp:lastModifiedBy>
  <cp:revision>196</cp:revision>
  <dcterms:created xsi:type="dcterms:W3CDTF">2013-07-15T20:26:40Z</dcterms:created>
  <dcterms:modified xsi:type="dcterms:W3CDTF">2021-05-10T13:32:43Z</dcterms:modified>
</cp:coreProperties>
</file>